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D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AD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Буддизм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86430"/>
            <a:ext cx="8501122" cy="10715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Презентация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Губы Т.Н.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учителя истории ОШ № 69г. Запорожья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2014 г.</a:t>
            </a:r>
          </a:p>
          <a:p>
            <a:endParaRPr lang="ru-RU" dirty="0"/>
          </a:p>
        </p:txBody>
      </p:sp>
      <p:pic>
        <p:nvPicPr>
          <p:cNvPr id="6146" name="Picture 2" descr="http://sozidanie-duhownosti.ru/Stati13/nmj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71546"/>
            <a:ext cx="4900409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dirty="0" smtClean="0"/>
              <a:t>Будда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286388"/>
            <a:ext cx="8229600" cy="141127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Одна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древнейших</a:t>
            </a:r>
            <a:r>
              <a:rPr lang="uk-UA" dirty="0" smtClean="0"/>
              <a:t> на земле </a:t>
            </a:r>
            <a:r>
              <a:rPr lang="uk-UA" dirty="0" err="1" smtClean="0"/>
              <a:t>мировых</a:t>
            </a:r>
            <a:r>
              <a:rPr lang="uk-UA" dirty="0" smtClean="0"/>
              <a:t> </a:t>
            </a:r>
            <a:r>
              <a:rPr lang="uk-UA" dirty="0" err="1" smtClean="0"/>
              <a:t>религий</a:t>
            </a:r>
            <a:r>
              <a:rPr lang="uk-UA" dirty="0" smtClean="0"/>
              <a:t> - буддизм. Он </a:t>
            </a:r>
            <a:r>
              <a:rPr lang="uk-UA" dirty="0" err="1" smtClean="0"/>
              <a:t>возник</a:t>
            </a:r>
            <a:r>
              <a:rPr lang="uk-UA" dirty="0" smtClean="0"/>
              <a:t> в VI в. до </a:t>
            </a:r>
            <a:r>
              <a:rPr lang="uk-UA" dirty="0" err="1" smtClean="0"/>
              <a:t>н.э</a:t>
            </a:r>
            <a:r>
              <a:rPr lang="uk-UA" dirty="0" smtClean="0"/>
              <a:t>. в</a:t>
            </a:r>
            <a:r>
              <a:rPr lang="en-US" dirty="0" smtClean="0"/>
              <a:t> </a:t>
            </a:r>
            <a:r>
              <a:rPr lang="uk-UA" dirty="0" err="1" smtClean="0"/>
              <a:t>Индии</a:t>
            </a:r>
            <a:r>
              <a:rPr lang="uk-UA" dirty="0" smtClean="0"/>
              <a:t>. </a:t>
            </a:r>
            <a:r>
              <a:rPr lang="uk-UA" dirty="0" err="1" smtClean="0"/>
              <a:t>Основателем</a:t>
            </a:r>
            <a:r>
              <a:rPr lang="uk-UA" dirty="0" smtClean="0"/>
              <a:t> </a:t>
            </a:r>
            <a:r>
              <a:rPr lang="uk-UA" dirty="0" err="1" smtClean="0"/>
              <a:t>буддизма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царевич </a:t>
            </a:r>
            <a:r>
              <a:rPr lang="uk-UA" dirty="0" err="1" smtClean="0"/>
              <a:t>Гаутама</a:t>
            </a:r>
            <a:r>
              <a:rPr lang="uk-UA" dirty="0" smtClean="0"/>
              <a:t>, </a:t>
            </a:r>
            <a:r>
              <a:rPr lang="uk-UA" dirty="0" err="1" smtClean="0"/>
              <a:t>которого</a:t>
            </a:r>
            <a:r>
              <a:rPr lang="uk-UA" dirty="0" smtClean="0"/>
              <a:t> </a:t>
            </a:r>
            <a:r>
              <a:rPr lang="uk-UA" dirty="0" err="1" smtClean="0"/>
              <a:t>впоследствии</a:t>
            </a:r>
            <a:r>
              <a:rPr lang="uk-UA" dirty="0" smtClean="0"/>
              <a:t> назвали </a:t>
            </a:r>
            <a:r>
              <a:rPr lang="uk-UA" dirty="0" err="1" smtClean="0"/>
              <a:t>Буддой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28794" y="1214422"/>
            <a:ext cx="5129218" cy="376747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929066"/>
            <a:ext cx="8786874" cy="26432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Будда учил, что любая жизнь сопровождается страданиями. Причина страданий - в желаниях, в жажде власти, богатства, славы, счастья. Если человек хочет освободиться от страданий и обрести вечную жизнь, то он должен вести праведную жизнь и выполнять следующие правила: не наносить вред живым созданиям; не воровать; добывать хлеб насущный честным трудом; говорить только правду; сторониться зависти, лести, сплетен; не пить хмельного и остерегаться заглядываться на женщин. Только так человек спасется, она не будет больше снова и снова рождаться на земле.</a:t>
            </a:r>
            <a:endParaRPr lang="ru-RU" dirty="0"/>
          </a:p>
        </p:txBody>
      </p:sp>
      <p:pic>
        <p:nvPicPr>
          <p:cNvPr id="4098" name="Picture 2" descr="http://xn----8sbehf6ahnvdhiqld5lwba.xn--p1ai/wp-content/uploads/2013/07/drevnyaindi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00042"/>
            <a:ext cx="4643470" cy="3710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Заповеди Будды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0975" indent="361950"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Не делайте зла, творите добро, </a:t>
            </a:r>
          </a:p>
          <a:p>
            <a:pPr marL="180975" indent="361950">
              <a:lnSpc>
                <a:spcPct val="80000"/>
              </a:lnSpc>
              <a:buNone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очищайте 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ум от дурных мыслей. </a:t>
            </a:r>
          </a:p>
          <a:p>
            <a:pPr marL="180975" indent="361950">
              <a:lnSpc>
                <a:spcPct val="80000"/>
              </a:lnSpc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180975" indent="361950"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Кто сам не делает зла, тот не подвержен злу </a:t>
            </a:r>
          </a:p>
          <a:p>
            <a:pPr marL="180975" indent="361950">
              <a:lnSpc>
                <a:spcPct val="80000"/>
              </a:lnSpc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180975" indent="361950"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Самая великая победа – над собой</a:t>
            </a:r>
          </a:p>
          <a:p>
            <a:pPr marL="180975" indent="361950">
              <a:lnSpc>
                <a:spcPct val="80000"/>
              </a:lnSpc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180975" indent="361950"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 Гнев побеждается  отсутствием гнева , недоброе – добрым, скупость  - щедростью, ложь  –  правдой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8715436" cy="2428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Учеником и последователем Будды мог стать каждый - богатый и бедный, царь и раб, брахман и неприкасаемый.  Все они могли спастись от страданий. Много лет Будда путешествовал по Индии. У него появилось много учеников и последователей. Зимой и летом последователи Будды ходили босыми, чтобы   не раздавить червя или насекомое. Перед тем, как пить, воду процеживали, ибо в ней также могли быть живые существа. Чтобы не повредить земляных червей, землю не разрыхляли плугом.</a:t>
            </a:r>
            <a:endParaRPr lang="ru-RU" dirty="0"/>
          </a:p>
        </p:txBody>
      </p:sp>
      <p:sp>
        <p:nvSpPr>
          <p:cNvPr id="3074" name="AutoShape 2" descr="http://nashashcola.ru/wp-content/uploads/2014/01/Kultura_Drevnej_Indii-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nashashcola.ru/wp-content/uploads/2014/01/Kultura_Drevnej_Indi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85728"/>
            <a:ext cx="3533775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357298"/>
            <a:ext cx="4857752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Многие индийцы считали, что после смерти Будда стал главным из богов. Его учение - буддизм - широко распространилось в Индии. Особого успеха буддизм достиг во время правления  </a:t>
            </a:r>
            <a:r>
              <a:rPr lang="ru-RU" dirty="0" err="1" smtClean="0"/>
              <a:t>Ашоки</a:t>
            </a:r>
            <a:r>
              <a:rPr lang="ru-RU" dirty="0" smtClean="0"/>
              <a:t>, который и сам принял эту веру. Тогда же был основан ряд монастырей. Позже буддизм распространился по всему азиатскому миру.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foto.india.ru/images/imgB/big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3965953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Буддизм</vt:lpstr>
      <vt:lpstr>Будда</vt:lpstr>
      <vt:lpstr>Слайд 3</vt:lpstr>
      <vt:lpstr>Заповеди Будды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Буддизм</dc:title>
  <cp:lastModifiedBy>Admin</cp:lastModifiedBy>
  <cp:revision>15</cp:revision>
  <dcterms:modified xsi:type="dcterms:W3CDTF">2014-11-21T00:25:20Z</dcterms:modified>
</cp:coreProperties>
</file>