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82" r:id="rId9"/>
    <p:sldId id="283" r:id="rId10"/>
    <p:sldId id="28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2198" y="1142984"/>
            <a:ext cx="2857520" cy="19700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Вавилон во времена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Хаммурапи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4286256"/>
            <a:ext cx="2928958" cy="132875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Презентация 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</a:rPr>
              <a:t>Губы Т.Н.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учителя истории  ОШ № 69 г. Запорожья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2014 г.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D:\Temp\Мои документы\Настя\ШКОЛА 500\подготовка к урокам\МХК\месопотамия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929354" cy="650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datas/istorija/Zakony-tsarja-KHammurapi/0003-003-1.-Drevnij-Vavi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Хаммурапи – вавилонский царь правивший с 1792 по 1750 до н.э.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pPr marL="45720" indent="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Сколько лет правил Хаммурапи?</a:t>
            </a:r>
          </a:p>
          <a:p>
            <a:pPr marL="45720" indent="0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i="1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pPr marL="45720" indent="0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i="1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pPr marL="45720" indent="0" algn="ctr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Сколько лет прошло с начала его правления до наших дней?</a:t>
            </a:r>
          </a:p>
          <a:p>
            <a:pPr marL="45720" indent="0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i="1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Хаммурап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152900" cy="5334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3286124"/>
            <a:ext cx="3614734" cy="3340105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b="1" dirty="0" smtClean="0">
                <a:solidFill>
                  <a:srgbClr val="FF5050"/>
                </a:solidFill>
              </a:rPr>
              <a:t>Закон</a:t>
            </a:r>
            <a:r>
              <a:rPr lang="ru-RU" dirty="0" smtClean="0">
                <a:solidFill>
                  <a:schemeClr val="bg1"/>
                </a:solidFill>
              </a:rPr>
              <a:t> –</a:t>
            </a:r>
          </a:p>
          <a:p>
            <a:pPr marL="4572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строгое, непререкаемо предписание, веление, обязательное к исполнению всеми гражданами данного государства</a:t>
            </a:r>
          </a:p>
          <a:p>
            <a:endParaRPr lang="ru-RU" dirty="0"/>
          </a:p>
        </p:txBody>
      </p:sp>
      <p:pic>
        <p:nvPicPr>
          <p:cNvPr id="4" name="Picture 4" descr="Без имени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202406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 descr="Без имени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3635375" cy="42973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81 -0.16621 L 3.88889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3328982" cy="4525963"/>
          </a:xfrm>
        </p:spPr>
        <p:txBody>
          <a:bodyPr/>
          <a:lstStyle/>
          <a:p>
            <a:pPr marL="342900" lvl="8" indent="-342900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Законы царя Хаммурапи стали первыми письменными законами</a:t>
            </a:r>
          </a:p>
          <a:p>
            <a:endParaRPr lang="ru-RU" dirty="0"/>
          </a:p>
        </p:txBody>
      </p:sp>
      <p:pic>
        <p:nvPicPr>
          <p:cNvPr id="4" name="Picture 5" descr="h03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0350"/>
            <a:ext cx="36639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Общество Древнего Вавилона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50017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ЦАРЬ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643174" y="1214422"/>
            <a:ext cx="364333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 smtClean="0"/>
              <a:t>ЦАРЬ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500306"/>
            <a:ext cx="21431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вельможи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928934"/>
            <a:ext cx="22860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чиновники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2500306"/>
            <a:ext cx="1785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жрецы</a:t>
            </a:r>
            <a:endParaRPr lang="ru-RU" sz="3200" b="1" dirty="0"/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>
            <a:off x="6000760" y="2071678"/>
            <a:ext cx="1393041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4"/>
            <a:endCxn id="7" idx="0"/>
          </p:cNvCxnSpPr>
          <p:nvPr/>
        </p:nvCxnSpPr>
        <p:spPr>
          <a:xfrm rot="16200000" flipH="1">
            <a:off x="4232669" y="2661041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rot="10800000" flipV="1">
            <a:off x="1500166" y="207167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143108" y="4071942"/>
            <a:ext cx="478634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армия</a:t>
            </a:r>
            <a:endParaRPr lang="ru-RU" sz="3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5286388"/>
            <a:ext cx="664373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общинники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786" y="6215082"/>
            <a:ext cx="764386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рабы</a:t>
            </a:r>
            <a:endParaRPr lang="ru-RU" sz="32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178827" y="2821777"/>
            <a:ext cx="171451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036347" y="2821777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16" idx="0"/>
          </p:cNvCxnSpPr>
          <p:nvPr/>
        </p:nvCxnSpPr>
        <p:spPr>
          <a:xfrm rot="16200000" flipH="1">
            <a:off x="4404117" y="3939778"/>
            <a:ext cx="22860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571604" y="3429000"/>
            <a:ext cx="45719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358082" y="3429000"/>
            <a:ext cx="142876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42910" y="3429000"/>
            <a:ext cx="214314" cy="271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Вавилонский царь обладал неограниченной властью</a:t>
            </a:r>
            <a:endParaRPr lang="ru-RU" dirty="0"/>
          </a:p>
        </p:txBody>
      </p:sp>
      <p:pic>
        <p:nvPicPr>
          <p:cNvPr id="4" name="Picture 4" descr="Без имени-4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200" y="1484313"/>
            <a:ext cx="16684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7620" y="407194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</a:rPr>
              <a:t>Царь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071678"/>
            <a:ext cx="2857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По его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приказу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 строились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каналы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2863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Руководил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армией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714884"/>
            <a:ext cx="7143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572132" y="2786058"/>
            <a:ext cx="10001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071678"/>
            <a:ext cx="2500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Назначал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правителей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городов и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областей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2643174" y="2786058"/>
            <a:ext cx="107157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4003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Деспотия</a:t>
            </a:r>
            <a:r>
              <a:rPr lang="ru-RU" sz="4400" b="1" dirty="0" smtClean="0"/>
              <a:t> </a:t>
            </a:r>
            <a:r>
              <a:rPr lang="ru-RU" b="1" dirty="0" smtClean="0"/>
              <a:t>– государство в котором правитель мог поступать по своему желанию. Власть правителя ни чем не ограничивалась.</a:t>
            </a:r>
          </a:p>
          <a:p>
            <a:endParaRPr lang="ru-RU" dirty="0"/>
          </a:p>
        </p:txBody>
      </p:sp>
      <p:pic>
        <p:nvPicPr>
          <p:cNvPr id="12290" name="Picture 2" descr="http://www.orients-art.ru/_images/dar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3000396" cy="3864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Вавилон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(первая половина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д.н.э.)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86322"/>
            <a:ext cx="3186106" cy="159700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Врата </a:t>
            </a: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богини </a:t>
            </a:r>
            <a:r>
              <a:rPr lang="ru-RU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Иштар</a:t>
            </a:r>
            <a:endParaRPr lang="ru-RU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59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4" descr="сканирование0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628800"/>
            <a:ext cx="4055399" cy="4844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ПРОЦЕССИЙ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ВЕЛА ОТ ВОРОТ СВЯТИЛИЩА БОГИНИ ИШТАР</a:t>
            </a:r>
          </a:p>
          <a:p>
            <a:endParaRPr lang="ru-RU" dirty="0"/>
          </a:p>
        </p:txBody>
      </p:sp>
      <p:pic>
        <p:nvPicPr>
          <p:cNvPr id="4" name="Picture 7" descr="Модель ворот Иштар и дороги процесс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759" y="1556792"/>
            <a:ext cx="3905400" cy="4869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3829048" cy="1571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глазурованных кирпичах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Temp\Мои документы\Настя\ШКОЛА 500\подготовка к урокам\МХК\месопотамия\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33488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Temp\Мои документы\Настя\ШКОЛА 500\подготовка к урокам\МХК\месопотамия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737904" cy="352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ВИСЯЧИЕ САДЫ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4000528" cy="20002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 descr="D:\Temp\Мои документы\Настя\ШКОЛА 500\подготовка к урокам\МХК\месопотамия\0b01598dd959b3d7e9c544f313e264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346079" cy="335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:\Temp\Мои документы\Настя\ШКОЛА 500\подготовка к урокам\МХК\месопотамия\ba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619500" cy="38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ЗИККУРАТ ЭТЕМЕНАНКИ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До н.э.)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 богу  солнца Мардуку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Возведен в Новом Вавилоне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«Вавилонская башня»</a:t>
            </a:r>
          </a:p>
          <a:p>
            <a:endParaRPr lang="ru-RU" dirty="0"/>
          </a:p>
        </p:txBody>
      </p:sp>
      <p:pic>
        <p:nvPicPr>
          <p:cNvPr id="4" name="Picture 2" descr="D:\Temp\Мои документы\Настя\ШКОЛА 500\подготовка к урокам\МХК\месопотамия\27724928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14205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ИЗОБРАЖЕНИЯ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186238" cy="49292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ПОЛНЫЙ РАЗВОРОТ ПЛЕЧ (ИЛИ 3/4)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 И ЛИЦО В ПРОФИЛЬ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ПОРТРЕТНОГО СХОДСТВА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 ВОСПРОИЗВЕДЕН АЗИАТСКИЙ ТИПАЖ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МАЖНО УЗНАТЬ ПО ДЛИННОЙ ЗАВИТОЙ БОРОДЕ. ГУСТЫМ ВОЛОСАМ И ПЫШНЫМ ОДЕЖДАМ</a:t>
            </a:r>
          </a:p>
          <a:p>
            <a:endParaRPr lang="ru-RU" dirty="0"/>
          </a:p>
        </p:txBody>
      </p:sp>
      <p:pic>
        <p:nvPicPr>
          <p:cNvPr id="4" name="Picture 2" descr="D:\Temp\Мои документы\Настя\ШКОЛА 500\подготовка к урокам\МХК\месопотамия\eb998-sar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624064" cy="5096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Вавилонская башня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39938" name="Picture 2" descr="http://alexlat.ucoz.ru/_pu/9/99978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858048" cy="5349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journal.mygorod.ru/forum/journal2/uploads/j203_12482190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78219" cy="604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190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Вавилон во времена Хаммурапи</vt:lpstr>
      <vt:lpstr>Вавилон  (первая половина I тыс. д.н.э.) </vt:lpstr>
      <vt:lpstr>ДОРОГА ПРОЦЕССИЙ</vt:lpstr>
      <vt:lpstr>Слайд 4</vt:lpstr>
      <vt:lpstr>ВИСЯЧИЕ САДЫ</vt:lpstr>
      <vt:lpstr>ЗИККУРАТ ЭТЕМЕНАНКИ  (VI в. До н.э.)</vt:lpstr>
      <vt:lpstr>ИЗОБРАЖЕНИЯ ЧЕЛОВЕКА</vt:lpstr>
      <vt:lpstr>Вавилонская башня</vt:lpstr>
      <vt:lpstr>Слайд 9</vt:lpstr>
      <vt:lpstr>Слайд 10</vt:lpstr>
      <vt:lpstr>Хаммурапи – вавилонский царь правивший с 1792 по 1750 до н.э. </vt:lpstr>
      <vt:lpstr>Слайд 12</vt:lpstr>
      <vt:lpstr>Слайд 13</vt:lpstr>
      <vt:lpstr>Общество Древнего Вавилона</vt:lpstr>
      <vt:lpstr>Вавилонский царь обладал неограниченной властью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Вавилон во времена Хаммурапи.</dc:title>
  <cp:lastModifiedBy>Admin</cp:lastModifiedBy>
  <cp:revision>25</cp:revision>
  <dcterms:modified xsi:type="dcterms:W3CDTF">2014-12-17T18:20:20Z</dcterms:modified>
</cp:coreProperties>
</file>